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 id="2147485079" r:id="rId5"/>
  </p:sldMasterIdLst>
  <p:notesMasterIdLst>
    <p:notesMasterId r:id="rId23"/>
  </p:notesMasterIdLst>
  <p:handoutMasterIdLst>
    <p:handoutMasterId r:id="rId24"/>
  </p:handoutMasterIdLst>
  <p:sldIdLst>
    <p:sldId id="360" r:id="rId6"/>
    <p:sldId id="361" r:id="rId7"/>
    <p:sldId id="362" r:id="rId8"/>
    <p:sldId id="311" r:id="rId9"/>
    <p:sldId id="359" r:id="rId10"/>
    <p:sldId id="314" r:id="rId11"/>
    <p:sldId id="315" r:id="rId12"/>
    <p:sldId id="316" r:id="rId13"/>
    <p:sldId id="317" r:id="rId14"/>
    <p:sldId id="318" r:id="rId15"/>
    <p:sldId id="319" r:id="rId16"/>
    <p:sldId id="324" r:id="rId17"/>
    <p:sldId id="353" r:id="rId18"/>
    <p:sldId id="328" r:id="rId19"/>
    <p:sldId id="355" r:id="rId20"/>
    <p:sldId id="337" r:id="rId21"/>
    <p:sldId id="298" r:id="rId2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71376" autoAdjust="0"/>
  </p:normalViewPr>
  <p:slideViewPr>
    <p:cSldViewPr snapToGrid="0">
      <p:cViewPr varScale="1">
        <p:scale>
          <a:sx n="61" d="100"/>
          <a:sy n="61" d="100"/>
        </p:scale>
        <p:origin x="1410" y="78"/>
      </p:cViewPr>
      <p:guideLst/>
    </p:cSldViewPr>
  </p:slideViewPr>
  <p:notesTextViewPr>
    <p:cViewPr>
      <p:scale>
        <a:sx n="150" d="100"/>
        <a:sy n="150" d="100"/>
      </p:scale>
      <p:origin x="0" y="0"/>
    </p:cViewPr>
  </p:notesTextViewPr>
  <p:sorterViewPr>
    <p:cViewPr varScale="1">
      <p:scale>
        <a:sx n="1" d="1"/>
        <a:sy n="1" d="1"/>
      </p:scale>
      <p:origin x="0" y="-170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10/15/2015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584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14163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10/15/2015 9:54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5134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1827581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3311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UWP apps may run on a variety of different systems with different screen resolutions. To make your job of creating an adaptive UI that looks great on all systems easier,</a:t>
            </a:r>
            <a:r>
              <a:rPr lang="en-GB" baseline="0" dirty="0" smtClean="0"/>
              <a:t> we’ve implemented a unified layout system based on ‘effective pixels’.</a:t>
            </a:r>
            <a:endParaRPr lang="en-GB" dirty="0" smtClean="0"/>
          </a:p>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82135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8337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420616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9552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3516236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498676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098200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50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1028304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3834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915934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43332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437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0223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8074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553063009"/>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62642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793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1318602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7655571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109364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1548427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3318361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37534"/>
      </p:ext>
    </p:extLst>
  </p:cSld>
  <p:clrMap bg1="lt1" tx1="dk1" bg2="lt2" tx2="dk2" accent1="accent1" accent2="accent2" accent3="accent3" accent4="accent4" accent5="accent5" accent6="accent6" hlink="hlink" folHlink="folHlink"/>
  <p:sldLayoutIdLst>
    <p:sldLayoutId id="2147485080" r:id="rId1"/>
    <p:sldLayoutId id="2147485081" r:id="rId2"/>
    <p:sldLayoutId id="2147485082" r:id="rId3"/>
    <p:sldLayoutId id="2147485083" r:id="rId4"/>
    <p:sldLayoutId id="2147485084" r:id="rId5"/>
    <p:sldLayoutId id="2147485085" r:id="rId6"/>
    <p:sldLayoutId id="2147485086" r:id="rId7"/>
    <p:sldLayoutId id="2147485087" r:id="rId8"/>
    <p:sldLayoutId id="2147485088" r:id="rId9"/>
    <p:sldLayoutId id="2147485089" r:id="rId10"/>
    <p:sldLayoutId id="2147485090" r:id="rId11"/>
    <p:sldLayoutId id="2147485091" r:id="rId12"/>
    <p:sldLayoutId id="2147485092" r:id="rId13"/>
    <p:sldLayoutId id="2147485093" r:id="rId14"/>
    <p:sldLayoutId id="2147485094" r:id="rId15"/>
    <p:sldLayoutId id="214748509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1.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9.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258429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877544"/>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32942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Никола </a:t>
            </a:r>
            <a:r>
              <a:rPr lang="ru-RU" dirty="0" err="1" smtClean="0"/>
              <a:t>Метулев</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a:t>Создание приложений с адаптивным пользовательским интерфейсом</a:t>
            </a:r>
            <a:endParaRPr lang="ru-RU" dirty="0"/>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02</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30612030"/>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1583607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r>
              <a:rPr lang="en-GB" dirty="0"/>
              <a:t/>
            </a:r>
            <a:br>
              <a:rPr lang="en-GB" dirty="0"/>
            </a:br>
            <a:r>
              <a:rPr lang="en-GB" dirty="0" smtClean="0"/>
              <a:t>XAML is already in Effective Pixels</a:t>
            </a:r>
            <a:endParaRPr lang="en-GB"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sp>
        <p:nvSpPr>
          <p:cNvPr id="3" name="Text Placeholder 2"/>
          <p:cNvSpPr>
            <a:spLocks noGrp="1"/>
          </p:cNvSpPr>
          <p:nvPr>
            <p:ph type="body" sz="quarter" idx="10"/>
          </p:nvPr>
        </p:nvSpPr>
        <p:spPr/>
        <p:txBody>
          <a:bodyPr/>
          <a:lstStyle/>
          <a:p>
            <a:endParaRPr lang="en-GB"/>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1587</Words>
  <Application>Microsoft Office PowerPoint</Application>
  <PresentationFormat>Широкоэкранный</PresentationFormat>
  <Paragraphs>119</Paragraphs>
  <Slides>17</Slides>
  <Notes>13</Notes>
  <HiddenSlides>0</HiddenSlides>
  <MMClips>2</MMClips>
  <ScaleCrop>false</ScaleCrop>
  <HeadingPairs>
    <vt:vector size="6" baseType="variant">
      <vt:variant>
        <vt:lpstr>Использованные шрифты</vt:lpstr>
      </vt:variant>
      <vt:variant>
        <vt:i4>10</vt:i4>
      </vt:variant>
      <vt:variant>
        <vt:lpstr>Тема</vt:lpstr>
      </vt:variant>
      <vt:variant>
        <vt:i4>5</vt:i4>
      </vt:variant>
      <vt:variant>
        <vt:lpstr>Заголовки слайдов</vt:lpstr>
      </vt:variant>
      <vt:variant>
        <vt:i4>17</vt:i4>
      </vt:variant>
    </vt:vector>
  </HeadingPairs>
  <TitlesOfParts>
    <vt:vector size="32" baseType="lpstr">
      <vt:lpstr>Microsoft JhengHei</vt: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Office Theme</vt:lpstr>
      <vt:lpstr>Презентация PowerPoint</vt:lpstr>
      <vt:lpstr>Презентация PowerPoint</vt:lpstr>
      <vt:lpstr>Создание приложений с адаптивным пользовательским интерфейсом</vt:lpstr>
      <vt:lpstr>Scaling algorithm</vt:lpstr>
      <vt:lpstr>Презентация PowerPoint</vt:lpstr>
      <vt:lpstr>Effective pixel</vt:lpstr>
      <vt:lpstr>Ignore scale, resolution, &amp; dpi. Design in Effective Pixels  XAML is already in Effective Pixels</vt:lpstr>
      <vt:lpstr>What am I designing?</vt:lpstr>
      <vt:lpstr>Planning your design</vt:lpstr>
      <vt:lpstr>Snap points</vt:lpstr>
      <vt:lpstr>Demo: Calculator</vt:lpstr>
      <vt:lpstr>Design Techniques for Adaptive UI</vt:lpstr>
      <vt:lpstr>Use standard responsive/adaptive design techniques</vt:lpstr>
      <vt:lpstr>Adaptive design</vt:lpstr>
      <vt:lpstr>Tailored design</vt:lpstr>
      <vt:lpstr>Lab:  Building an Adaptive UI</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2015-10-15T06:55:12Z</dcterms:modified>
</cp:coreProperties>
</file>